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2" r:id="rId3"/>
  </p:sldMasterIdLst>
  <p:notesMasterIdLst>
    <p:notesMasterId r:id="rId14"/>
  </p:notesMasterIdLst>
  <p:handoutMasterIdLst>
    <p:handoutMasterId r:id="rId15"/>
  </p:handoutMasterIdLst>
  <p:sldIdLst>
    <p:sldId id="269" r:id="rId4"/>
    <p:sldId id="275" r:id="rId5"/>
    <p:sldId id="268" r:id="rId6"/>
    <p:sldId id="274" r:id="rId7"/>
    <p:sldId id="276" r:id="rId8"/>
    <p:sldId id="277" r:id="rId9"/>
    <p:sldId id="278" r:id="rId10"/>
    <p:sldId id="279" r:id="rId11"/>
    <p:sldId id="280" r:id="rId12"/>
    <p:sldId id="270" r:id="rId13"/>
  </p:sldIdLst>
  <p:sldSz cx="12192000" cy="6858000"/>
  <p:notesSz cx="6858000" cy="9144000"/>
  <p:custDataLst>
    <p:tags r:id="rId19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4" userDrawn="1">
          <p15:clr>
            <a:srgbClr val="A4A3A4"/>
          </p15:clr>
        </p15:guide>
        <p15:guide id="2" pos="38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65AC"/>
    <a:srgbClr val="FA7526"/>
    <a:srgbClr val="01A79D"/>
    <a:srgbClr val="35B443"/>
    <a:srgbClr val="FF8427"/>
    <a:srgbClr val="001476"/>
    <a:srgbClr val="000F5C"/>
    <a:srgbClr val="24306E"/>
    <a:srgbClr val="003366"/>
    <a:srgbClr val="212D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01" autoAdjust="0"/>
    <p:restoredTop sz="94603" autoAdjust="0"/>
  </p:normalViewPr>
  <p:slideViewPr>
    <p:cSldViewPr showGuides="1">
      <p:cViewPr varScale="1">
        <p:scale>
          <a:sx n="84" d="100"/>
          <a:sy n="84" d="100"/>
        </p:scale>
        <p:origin x="-1266" y="-78"/>
      </p:cViewPr>
      <p:guideLst>
        <p:guide orient="horz" pos="2164"/>
        <p:guide pos="38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2928" y="-84"/>
      </p:cViewPr>
      <p:guideLst>
        <p:guide orient="horz" pos="2886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9" Type="http://schemas.openxmlformats.org/officeDocument/2006/relationships/tags" Target="tags/tag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handoutMaster" Target="handoutMasters/handoutMaster1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B728649-7CF7-45E4-8450-489277DE9353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4C18CEFA-74FF-4655-B7B7-96F754659E0D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287867" y="231775"/>
            <a:ext cx="11616267" cy="6408738"/>
          </a:xfrm>
          <a:prstGeom prst="rect">
            <a:avLst/>
          </a:prstGeom>
          <a:noFill/>
          <a:ln w="9525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4" name="文本框 23"/>
          <p:cNvSpPr txBox="1"/>
          <p:nvPr userDrawn="1"/>
        </p:nvSpPr>
        <p:spPr>
          <a:xfrm>
            <a:off x="1030605" y="2276475"/>
            <a:ext cx="11610975" cy="46037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400" b="1" dirty="0" smtClean="0">
                <a:solidFill>
                  <a:schemeClr val="bg1"/>
                </a:solidFill>
                <a:latin typeface="标准粗黑" panose="02000503000000000000" charset="-122"/>
                <a:ea typeface="标准粗黑" panose="02000503000000000000" charset="-122"/>
                <a:cs typeface="Times New Roman" panose="02020603050405020304" pitchFamily="18" charset="0"/>
                <a:sym typeface="标准粗黑" panose="02000503000000000000" charset="-122"/>
              </a:rPr>
              <a:t>International New </a:t>
            </a:r>
            <a:r>
              <a:rPr lang="en-US" altLang="zh-CN" sz="2400" b="1" dirty="0">
                <a:solidFill>
                  <a:schemeClr val="bg1"/>
                </a:solidFill>
                <a:latin typeface="标准粗黑" panose="02000503000000000000" charset="-122"/>
                <a:ea typeface="标准粗黑" panose="02000503000000000000" charset="-122"/>
                <a:cs typeface="Times New Roman" panose="02020603050405020304" pitchFamily="18" charset="0"/>
                <a:sym typeface="标准粗黑" panose="02000503000000000000" charset="-122"/>
              </a:rPr>
              <a:t>Energy and Energy Conservation Technology </a:t>
            </a:r>
            <a:r>
              <a:rPr lang="en-US" altLang="zh-CN" sz="2400" b="1" dirty="0" smtClean="0">
                <a:solidFill>
                  <a:schemeClr val="bg1"/>
                </a:solidFill>
                <a:latin typeface="标准粗黑" panose="02000503000000000000" charset="-122"/>
                <a:ea typeface="标准粗黑" panose="02000503000000000000" charset="-122"/>
                <a:cs typeface="Times New Roman" panose="02020603050405020304" pitchFamily="18" charset="0"/>
                <a:sym typeface="标准粗黑" panose="02000503000000000000" charset="-122"/>
              </a:rPr>
              <a:t>Conference </a:t>
            </a:r>
            <a:r>
              <a:rPr lang="en-US" altLang="zh-CN" sz="2400" b="1" dirty="0">
                <a:solidFill>
                  <a:schemeClr val="bg1"/>
                </a:solidFill>
                <a:latin typeface="标准粗黑" panose="02000503000000000000" charset="-122"/>
                <a:ea typeface="标准粗黑" panose="02000503000000000000" charset="-122"/>
                <a:cs typeface="Times New Roman" panose="02020603050405020304" pitchFamily="18" charset="0"/>
                <a:sym typeface="标准粗黑" panose="02000503000000000000" charset="-122"/>
              </a:rPr>
              <a:t>2025</a:t>
            </a:r>
            <a:endParaRPr lang="zh-CN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标准粗黑" panose="02000503000000000000" charset="-122"/>
              <a:ea typeface="标准粗黑" panose="02000503000000000000" charset="-122"/>
              <a:sym typeface="标准粗黑" panose="02000503000000000000" charset="-122"/>
            </a:endParaRPr>
          </a:p>
        </p:txBody>
      </p:sp>
      <p:pic>
        <p:nvPicPr>
          <p:cNvPr id="28" name="图片 2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872" y="4278323"/>
            <a:ext cx="6048672" cy="167418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287867" y="231775"/>
            <a:ext cx="11616267" cy="6408738"/>
          </a:xfrm>
          <a:prstGeom prst="rect">
            <a:avLst/>
          </a:prstGeom>
          <a:noFill/>
          <a:ln w="9525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" name="TextBox 7"/>
          <p:cNvSpPr txBox="1">
            <a:spLocks noChangeArrowheads="1"/>
          </p:cNvSpPr>
          <p:nvPr userDrawn="1"/>
        </p:nvSpPr>
        <p:spPr bwMode="auto">
          <a:xfrm>
            <a:off x="1079500" y="4076700"/>
            <a:ext cx="10033000" cy="82994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zh-CN" sz="800" b="1" dirty="0">
              <a:solidFill>
                <a:schemeClr val="bg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zh-CN" sz="2000" b="1" dirty="0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Presentation PPT Submission Deadline: July 10,</a:t>
            </a:r>
            <a:r>
              <a:rPr lang="en-US" altLang="zh-CN" sz="2000" b="1" dirty="0" smtClean="0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2025</a:t>
            </a:r>
            <a:endParaRPr lang="en-US" altLang="zh-CN" sz="2000" b="1" dirty="0">
              <a:solidFill>
                <a:schemeClr val="bg1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grpSp>
        <p:nvGrpSpPr>
          <p:cNvPr id="8" name="组合 1"/>
          <p:cNvGrpSpPr/>
          <p:nvPr userDrawn="1"/>
        </p:nvGrpSpPr>
        <p:grpSpPr bwMode="auto">
          <a:xfrm>
            <a:off x="827603" y="679133"/>
            <a:ext cx="10351135" cy="898307"/>
            <a:chOff x="537387" y="204324"/>
            <a:chExt cx="5216446" cy="898931"/>
          </a:xfrm>
        </p:grpSpPr>
        <p:sp>
          <p:nvSpPr>
            <p:cNvPr id="9" name="Rectangle 8"/>
            <p:cNvSpPr>
              <a:spLocks noChangeArrowheads="1"/>
            </p:cNvSpPr>
            <p:nvPr userDrawn="1"/>
          </p:nvSpPr>
          <p:spPr bwMode="auto">
            <a:xfrm>
              <a:off x="537387" y="204324"/>
              <a:ext cx="5216446" cy="467049"/>
            </a:xfrm>
            <a:prstGeom prst="rect">
              <a:avLst/>
            </a:prstGeom>
            <a:noFill/>
            <a:ln>
              <a:noFill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l">
                <a:defRPr/>
              </a:pPr>
              <a:r>
                <a:rPr lang="en-US" altLang="zh-CN" sz="2400" b="1" dirty="0" smtClean="0">
                  <a:solidFill>
                    <a:schemeClr val="bg1"/>
                  </a:solidFill>
                  <a:latin typeface="Calibri" panose="020F0502020204030204" pitchFamily="34" charset="0"/>
                  <a:cs typeface="Times New Roman" panose="02020603050405020304" pitchFamily="18" charset="0"/>
                  <a:sym typeface="+mn-ea"/>
                </a:rPr>
                <a:t>International New </a:t>
              </a:r>
              <a:r>
                <a:rPr lang="en-US" altLang="zh-CN" sz="2400" b="1" dirty="0">
                  <a:solidFill>
                    <a:schemeClr val="bg1"/>
                  </a:solidFill>
                  <a:latin typeface="Calibri" panose="020F0502020204030204" pitchFamily="34" charset="0"/>
                  <a:cs typeface="Times New Roman" panose="02020603050405020304" pitchFamily="18" charset="0"/>
                  <a:sym typeface="+mn-ea"/>
                </a:rPr>
                <a:t>Energy and Energy Conservation Technology </a:t>
              </a:r>
              <a:r>
                <a:rPr lang="en-US" altLang="zh-CN" sz="2400" b="1" dirty="0" smtClean="0">
                  <a:solidFill>
                    <a:schemeClr val="bg1"/>
                  </a:solidFill>
                  <a:latin typeface="Calibri" panose="020F0502020204030204" pitchFamily="34" charset="0"/>
                  <a:cs typeface="Times New Roman" panose="02020603050405020304" pitchFamily="18" charset="0"/>
                  <a:sym typeface="+mn-ea"/>
                </a:rPr>
                <a:t>Conferen</a:t>
              </a:r>
              <a:r>
                <a:rPr lang="en-US" altLang="zh-CN" sz="2400" b="1" dirty="0">
                  <a:solidFill>
                    <a:schemeClr val="bg1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ce</a:t>
              </a:r>
              <a:r>
                <a:rPr lang="en-US" altLang="zh-CN" sz="2400" b="1" dirty="0">
                  <a:solidFill>
                    <a:schemeClr val="bg1"/>
                  </a:solidFill>
                  <a:latin typeface="Calibri" panose="020F0502020204030204" pitchFamily="34" charset="0"/>
                  <a:cs typeface="Times New Roman" panose="02020603050405020304" pitchFamily="18" charset="0"/>
                  <a:sym typeface="+mn-ea"/>
                </a:rPr>
                <a:t> 2025</a:t>
              </a:r>
              <a:endPara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15"/>
            <p:cNvSpPr txBox="1">
              <a:spLocks noChangeArrowheads="1"/>
            </p:cNvSpPr>
            <p:nvPr userDrawn="1"/>
          </p:nvSpPr>
          <p:spPr bwMode="auto">
            <a:xfrm>
              <a:off x="575361" y="781086"/>
              <a:ext cx="4392640" cy="322169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endParaRPr lang="en-US" altLang="zh-CN" sz="1500" b="1" kern="1200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287867" y="231775"/>
            <a:ext cx="11616267" cy="6408738"/>
          </a:xfrm>
          <a:prstGeom prst="rect">
            <a:avLst/>
          </a:prstGeom>
          <a:noFill/>
          <a:ln w="9525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6" name="组合 1"/>
          <p:cNvGrpSpPr/>
          <p:nvPr userDrawn="1"/>
        </p:nvGrpSpPr>
        <p:grpSpPr bwMode="auto">
          <a:xfrm>
            <a:off x="945515" y="1268730"/>
            <a:ext cx="10473690" cy="1184910"/>
            <a:chOff x="1051341" y="-1687698"/>
            <a:chExt cx="4966212" cy="1185730"/>
          </a:xfrm>
        </p:grpSpPr>
        <p:sp>
          <p:nvSpPr>
            <p:cNvPr id="7" name="Rectangle 8"/>
            <p:cNvSpPr>
              <a:spLocks noChangeArrowheads="1"/>
            </p:cNvSpPr>
            <p:nvPr userDrawn="1"/>
          </p:nvSpPr>
          <p:spPr bwMode="auto">
            <a:xfrm>
              <a:off x="1170076" y="-1687698"/>
              <a:ext cx="4214502" cy="327251"/>
            </a:xfrm>
            <a:prstGeom prst="rect">
              <a:avLst/>
            </a:prstGeom>
            <a:noFill/>
            <a:ln>
              <a:noFill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文本框 15"/>
            <p:cNvSpPr txBox="1">
              <a:spLocks noChangeArrowheads="1"/>
            </p:cNvSpPr>
            <p:nvPr userDrawn="1"/>
          </p:nvSpPr>
          <p:spPr bwMode="auto">
            <a:xfrm>
              <a:off x="1051341" y="-1687698"/>
              <a:ext cx="4966212" cy="11857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r>
                <a:rPr lang="en-US" altLang="zh-CN" sz="2400" b="1" dirty="0" smtClean="0">
                  <a:solidFill>
                    <a:schemeClr val="bg1"/>
                  </a:solidFill>
                  <a:cs typeface="Times New Roman" panose="02020603050405020304" pitchFamily="18" charset="0"/>
                  <a:sym typeface="+mn-ea"/>
                </a:rPr>
                <a:t>International New Energy and Energy Conservation Technology Conference</a:t>
              </a:r>
              <a:r>
                <a:rPr lang="en-US" altLang="zh-CN" sz="2400" b="1" baseline="0" dirty="0" smtClean="0">
                  <a:solidFill>
                    <a:schemeClr val="bg1"/>
                  </a:solidFill>
                  <a:cs typeface="Times New Roman" panose="02020603050405020304" pitchFamily="18" charset="0"/>
                  <a:sym typeface="+mn-ea"/>
                </a:rPr>
                <a:t> </a:t>
              </a:r>
              <a:r>
                <a:rPr lang="en-US" altLang="zh-CN" sz="2400" b="1" dirty="0" smtClean="0">
                  <a:solidFill>
                    <a:schemeClr val="bg1"/>
                  </a:solidFill>
                  <a:cs typeface="Times New Roman" panose="02020603050405020304" pitchFamily="18" charset="0"/>
                  <a:sym typeface="+mn-ea"/>
                </a:rPr>
                <a:t>2025</a:t>
              </a:r>
              <a:endParaRPr lang="en-US" altLang="zh-CN" sz="2400" b="1" kern="1200" dirty="0" smtClean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D523361-5AB4-4221-930E-B9BDB99269DF}" type="slidenum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5033" y="6376988"/>
            <a:ext cx="119528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NEEC-</a:t>
            </a:r>
            <a:r>
              <a:rPr lang="en-US" altLang="zh-CN" dirty="0" smtClean="0">
                <a:ea typeface="黑体" panose="02010609060101010101" pitchFamily="49" charset="-122"/>
              </a:rPr>
              <a:t>Title</a:t>
            </a:r>
            <a:r>
              <a:rPr lang="en-US" altLang="zh-CN" dirty="0" smtClean="0"/>
              <a:t>- Speaker</a:t>
            </a:r>
            <a:endParaRPr lang="en-US" altLang="zh-CN" dirty="0">
              <a:ea typeface="黑体" panose="02010609060101010101" pitchFamily="49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D523361-5AB4-4221-930E-B9BDB99269DF}" type="slidenum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5033" y="6376988"/>
            <a:ext cx="119528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NEEC-</a:t>
            </a:r>
            <a:r>
              <a:rPr lang="en-US" altLang="zh-CN" dirty="0" smtClean="0">
                <a:ea typeface="黑体" panose="02010609060101010101" pitchFamily="49" charset="-122"/>
              </a:rPr>
              <a:t>Title</a:t>
            </a:r>
            <a:r>
              <a:rPr lang="en-US" altLang="zh-CN" dirty="0" smtClean="0"/>
              <a:t>- Speaker</a:t>
            </a:r>
            <a:endParaRPr lang="en-US" altLang="zh-CN" dirty="0">
              <a:ea typeface="黑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0" y="-26988"/>
            <a:ext cx="1097280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</p:txBody>
      </p:sp>
      <p:pic>
        <p:nvPicPr>
          <p:cNvPr id="1027" name="图片 8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4651" y="4797425"/>
            <a:ext cx="2688167" cy="171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图片 8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12192001" cy="688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1" descr="图片1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1167" y="0"/>
            <a:ext cx="1214882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 descr="e7d195523061f1c031c703ae827a41d82d848b4543d3ea7289D8E8F86A53FC6163EC8A81A8A66F8C4722339FE4B4358C18D1CC4D5B5DBA40FE7B27962A37062774402BE64D77ED352C2DED658BBCE19267CB833A6692224BF5C3B99DA3C4490B2B28DAB656B4E6C92F845D9E09CD78E8723B7F3D558C1521EFA42E367C24FF3594032AB3D55DA452"/>
          <p:cNvSpPr/>
          <p:nvPr userDrawn="1"/>
        </p:nvSpPr>
        <p:spPr>
          <a:xfrm>
            <a:off x="0" y="6262688"/>
            <a:ext cx="12192000" cy="595312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96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8" name="矩形 17" descr="e7d195523061f1c031c703ae827a41d82d848b4543d3ea7289D8E8F86A53FC6163EC8A81A8A66F8C4722339FE4B4358C18D1CC4D5B5DBA40FE7B27962A37062774402BE64D77ED352C2DED658BBCE19267CB833A6692224BF5C3B99DA3C4490B2B28DAB656B4E6C92F845D9E09CD78E8723B7F3D558C1521EFA42E367C24FF3594032AB3D55DA452"/>
          <p:cNvSpPr/>
          <p:nvPr userDrawn="1"/>
        </p:nvSpPr>
        <p:spPr>
          <a:xfrm>
            <a:off x="0" y="5557"/>
            <a:ext cx="12192000" cy="930275"/>
          </a:xfrm>
          <a:prstGeom prst="rect">
            <a:avLst/>
          </a:prstGeom>
          <a:solidFill>
            <a:srgbClr val="0070C0"/>
          </a:solidFill>
          <a:ln>
            <a:solidFill>
              <a:schemeClr val="accent5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96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400" dirty="0">
              <a:solidFill>
                <a:prstClr val="white"/>
              </a:solidFill>
            </a:endParaRPr>
          </a:p>
        </p:txBody>
      </p:sp>
      <p:sp>
        <p:nvSpPr>
          <p:cNvPr id="3075" name="Rectangle 6"/>
          <p:cNvSpPr>
            <a:spLocks noChangeArrowheads="1"/>
          </p:cNvSpPr>
          <p:nvPr userDrawn="1"/>
        </p:nvSpPr>
        <p:spPr bwMode="auto">
          <a:xfrm>
            <a:off x="0" y="6262688"/>
            <a:ext cx="12192000" cy="59531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053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726017" y="1739900"/>
            <a:ext cx="10739967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5033" y="6376988"/>
            <a:ext cx="119528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NEEC-</a:t>
            </a:r>
            <a:r>
              <a:rPr lang="en-US" altLang="zh-CN" dirty="0" smtClean="0">
                <a:ea typeface="黑体" panose="02010609060101010101" pitchFamily="49" charset="-122"/>
              </a:rPr>
              <a:t>Title</a:t>
            </a:r>
            <a:r>
              <a:rPr lang="en-US" altLang="zh-CN" dirty="0" smtClean="0"/>
              <a:t>- Speaker</a:t>
            </a:r>
            <a:endParaRPr lang="en-US" altLang="zh-CN" dirty="0">
              <a:ea typeface="黑体" panose="02010609060101010101" pitchFamily="49" charset="-122"/>
            </a:endParaRPr>
          </a:p>
        </p:txBody>
      </p:sp>
      <p:sp>
        <p:nvSpPr>
          <p:cNvPr id="2055" name="Line 19"/>
          <p:cNvSpPr>
            <a:spLocks noChangeShapeType="1"/>
          </p:cNvSpPr>
          <p:nvPr userDrawn="1"/>
        </p:nvSpPr>
        <p:spPr bwMode="auto">
          <a:xfrm>
            <a:off x="0" y="6257925"/>
            <a:ext cx="12192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8" name="Line 19"/>
          <p:cNvSpPr>
            <a:spLocks noChangeShapeType="1"/>
          </p:cNvSpPr>
          <p:nvPr userDrawn="1"/>
        </p:nvSpPr>
        <p:spPr bwMode="auto">
          <a:xfrm>
            <a:off x="0" y="938213"/>
            <a:ext cx="12192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" name="矩形 14"/>
          <p:cNvSpPr/>
          <p:nvPr userDrawn="1"/>
        </p:nvSpPr>
        <p:spPr>
          <a:xfrm>
            <a:off x="0" y="938213"/>
            <a:ext cx="12192000" cy="5314950"/>
          </a:xfrm>
          <a:prstGeom prst="rect">
            <a:avLst/>
          </a:prstGeom>
          <a:noFill/>
          <a:ln w="9525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060" name="组合 1"/>
          <p:cNvGrpSpPr/>
          <p:nvPr userDrawn="1"/>
        </p:nvGrpSpPr>
        <p:grpSpPr bwMode="auto">
          <a:xfrm>
            <a:off x="191491" y="185420"/>
            <a:ext cx="11944984" cy="629316"/>
            <a:chOff x="437033" y="204324"/>
            <a:chExt cx="8336719" cy="602663"/>
          </a:xfrm>
        </p:grpSpPr>
        <p:sp>
          <p:nvSpPr>
            <p:cNvPr id="7" name="Rectangle 8"/>
            <p:cNvSpPr>
              <a:spLocks noChangeArrowheads="1"/>
            </p:cNvSpPr>
            <p:nvPr userDrawn="1"/>
          </p:nvSpPr>
          <p:spPr bwMode="auto">
            <a:xfrm>
              <a:off x="537192" y="204324"/>
              <a:ext cx="8236560" cy="274256"/>
            </a:xfrm>
            <a:prstGeom prst="rect">
              <a:avLst/>
            </a:prstGeom>
            <a:noFill/>
            <a:ln>
              <a:noFill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l">
                <a:defRPr/>
              </a:pPr>
              <a:r>
                <a:rPr lang="en-US" altLang="zh-CN" sz="2400" b="1" dirty="0" smtClean="0">
                  <a:solidFill>
                    <a:schemeClr val="bg1"/>
                  </a:solidFill>
                  <a:cs typeface="Times New Roman" panose="02020603050405020304" pitchFamily="18" charset="0"/>
                  <a:sym typeface="+mn-ea"/>
                </a:rPr>
                <a:t>International New </a:t>
              </a:r>
              <a:r>
                <a:rPr lang="en-US" altLang="zh-CN" sz="2400" b="1" dirty="0">
                  <a:solidFill>
                    <a:schemeClr val="bg1"/>
                  </a:solidFill>
                  <a:cs typeface="Times New Roman" panose="02020603050405020304" pitchFamily="18" charset="0"/>
                  <a:sym typeface="+mn-ea"/>
                </a:rPr>
                <a:t>Energy and Energy Conservation Technology </a:t>
              </a:r>
              <a:r>
                <a:rPr lang="en-US" altLang="zh-CN" sz="2400" b="1" dirty="0" smtClean="0">
                  <a:solidFill>
                    <a:schemeClr val="bg1"/>
                  </a:solidFill>
                  <a:cs typeface="Times New Roman" panose="02020603050405020304" pitchFamily="18" charset="0"/>
                  <a:sym typeface="+mn-ea"/>
                </a:rPr>
                <a:t>Conference 2025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63" name="文本框 15"/>
            <p:cNvSpPr txBox="1">
              <a:spLocks noChangeArrowheads="1"/>
            </p:cNvSpPr>
            <p:nvPr userDrawn="1"/>
          </p:nvSpPr>
          <p:spPr bwMode="auto">
            <a:xfrm>
              <a:off x="437033" y="557663"/>
              <a:ext cx="4717880" cy="24932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endParaRPr lang="en-US" altLang="zh-CN" sz="1100" b="1" kern="1200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/>
            </a:lvl1pPr>
          </a:lstStyle>
          <a:p>
            <a:fld id="{908DCB03-EEB4-4C4A-AA6D-C58BD704779F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标题 1"/>
          <p:cNvSpPr>
            <a:spLocks noGrp="1"/>
          </p:cNvSpPr>
          <p:nvPr>
            <p:ph type="ctrTitle" idx="4294967295"/>
          </p:nvPr>
        </p:nvSpPr>
        <p:spPr bwMode="auto">
          <a:xfrm>
            <a:off x="2657475" y="3032918"/>
            <a:ext cx="6877050" cy="79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感谢各位的聆听！</a:t>
            </a:r>
            <a:br>
              <a:rPr lang="en-US" altLang="zh-CN" sz="3600" b="1" dirty="0">
                <a:latin typeface="Times New Roman" panose="02020603050405020304" pitchFamily="18" charset="0"/>
                <a:ea typeface="方正兰亭超细黑简体" panose="02000000000000000000" pitchFamily="2" charset="-122"/>
                <a:cs typeface="Times New Roman" panose="02020603050405020304" pitchFamily="18" charset="0"/>
              </a:rPr>
            </a:br>
            <a:r>
              <a:rPr lang="en-US" altLang="zh-CN" sz="3600" b="1" dirty="0">
                <a:latin typeface="Times New Roman" panose="02020603050405020304" pitchFamily="18" charset="0"/>
                <a:ea typeface="方正兰亭超细黑简体" panose="02000000000000000000" pitchFamily="2" charset="-122"/>
                <a:cs typeface="Times New Roman" panose="02020603050405020304" pitchFamily="18" charset="0"/>
              </a:rPr>
              <a:t>THANKS FOR LISTENING!</a:t>
            </a:r>
            <a:br>
              <a:rPr lang="en-US" altLang="zh-CN" sz="3600" b="1" dirty="0">
                <a:latin typeface="Times New Roman" panose="02020603050405020304" pitchFamily="18" charset="0"/>
                <a:ea typeface="方正兰亭超细黑简体" panose="02000000000000000000" pitchFamily="2" charset="-122"/>
                <a:cs typeface="Times New Roman" panose="02020603050405020304" pitchFamily="18" charset="0"/>
              </a:rPr>
            </a:br>
            <a:br>
              <a:rPr lang="en-US" altLang="zh-CN" sz="36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</a:br>
            <a:endParaRPr lang="zh-CN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443470" y="4131310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>
            <a:spLocks noGrp="1"/>
          </p:cNvSpPr>
          <p:nvPr>
            <p:ph type="ctrTitle" idx="4294967295"/>
          </p:nvPr>
        </p:nvSpPr>
        <p:spPr bwMode="auto">
          <a:xfrm>
            <a:off x="2242617" y="2492896"/>
            <a:ext cx="8785225" cy="158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/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报告题目</a:t>
            </a:r>
            <a:r>
              <a:rPr lang="en-US" altLang="zh-CN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br>
              <a:rPr lang="en-US" altLang="zh-CN" sz="4000" b="1" dirty="0">
                <a:ea typeface="黑体" panose="02010609060101010101" pitchFamily="49" charset="-122"/>
              </a:rPr>
            </a:br>
            <a:r>
              <a:rPr lang="en-US" altLang="zh-CN" sz="28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Title:</a:t>
            </a:r>
            <a:br>
              <a:rPr lang="en-US" altLang="zh-CN" sz="4000" b="1" dirty="0">
                <a:ea typeface="黑体" panose="02010609060101010101" pitchFamily="49" charset="-122"/>
              </a:rPr>
            </a:br>
            <a:br>
              <a:rPr lang="en-US" altLang="zh-CN" sz="4000" b="1" dirty="0">
                <a:ea typeface="黑体" panose="02010609060101010101" pitchFamily="49" charset="-122"/>
              </a:rPr>
            </a:br>
            <a:br>
              <a:rPr lang="en-US" altLang="zh-CN" sz="4000" b="1" dirty="0">
                <a:ea typeface="黑体" panose="02010609060101010101" pitchFamily="49" charset="-122"/>
              </a:rPr>
            </a:br>
            <a:endParaRPr lang="zh-CN" altLang="en-US" sz="4000" dirty="0"/>
          </a:p>
        </p:txBody>
      </p:sp>
      <p:sp>
        <p:nvSpPr>
          <p:cNvPr id="9219" name="Text Box 22"/>
          <p:cNvSpPr txBox="1">
            <a:spLocks noChangeArrowheads="1"/>
          </p:cNvSpPr>
          <p:nvPr/>
        </p:nvSpPr>
        <p:spPr bwMode="auto">
          <a:xfrm>
            <a:off x="2242617" y="4581128"/>
            <a:ext cx="8425383" cy="181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报告人：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Speaker</a:t>
            </a:r>
            <a:r>
              <a:rPr lang="zh-CN" altLang="en-US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CN" sz="1600" b="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zh-CN" sz="1600" b="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    位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Organization:</a:t>
            </a:r>
            <a:endParaRPr lang="en-US" altLang="zh-CN" sz="1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2681461" y="1340768"/>
            <a:ext cx="6438875" cy="43991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txBody>
          <a:bodyPr wrap="none" anchor="ctr"/>
          <a:lstStyle/>
          <a:p>
            <a:pPr lvl="0" algn="ctr">
              <a:lnSpc>
                <a:spcPct val="200000"/>
              </a:lnSpc>
              <a:defRPr/>
            </a:pPr>
            <a:r>
              <a:rPr lang="zh-CN" altLang="en-US" sz="3200" b="1" dirty="0">
                <a:solidFill>
                  <a:schemeClr val="accent5">
                    <a:lumMod val="50000"/>
                  </a:schemeClr>
                </a:solidFill>
              </a:rPr>
              <a:t>目录</a:t>
            </a:r>
            <a:endParaRPr lang="en-US" altLang="zh-CN" sz="32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lvl="0" indent="-3429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  简介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/Introduction</a:t>
            </a:r>
            <a:endParaRPr lang="zh-CN" alt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  理论基础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/</a:t>
            </a: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Literature</a:t>
            </a: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Review</a:t>
            </a:r>
            <a:endParaRPr lang="zh-CN" alt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  研究方法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/</a:t>
            </a: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Methodology</a:t>
            </a:r>
            <a:endParaRPr lang="en-US" altLang="zh-CN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  现场应用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/</a:t>
            </a: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Application</a:t>
            </a:r>
            <a:endParaRPr lang="zh-CN" alt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  结论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/</a:t>
            </a: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Conclusion</a:t>
            </a:r>
            <a:endParaRPr lang="zh-CN" alt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</a:pPr>
            <a:endParaRPr lang="en-US" altLang="zh-CN" sz="1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3"/>
          </p:nvPr>
        </p:nvSpPr>
        <p:spPr>
          <a:xfrm>
            <a:off x="55033" y="6376988"/>
            <a:ext cx="119528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NEEC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报告题目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报告人</a:t>
            </a:r>
            <a:endParaRPr lang="en-US" altLang="zh-CN" dirty="0" smtClean="0">
              <a:latin typeface="微软雅黑" panose="020B0503020204020204" pitchFamily="34" charset="-122"/>
              <a:cs typeface="+mn-cs"/>
            </a:endParaRPr>
          </a:p>
          <a:p>
            <a:pPr>
              <a:defRPr/>
            </a:pPr>
            <a:r>
              <a:rPr lang="en-US" altLang="zh-CN" dirty="0" smtClean="0"/>
              <a:t>NEEC-</a:t>
            </a:r>
            <a:r>
              <a:rPr lang="en-US" altLang="zh-CN" dirty="0" smtClean="0">
                <a:ea typeface="黑体" panose="02010609060101010101" pitchFamily="49" charset="-122"/>
              </a:rPr>
              <a:t>Title</a:t>
            </a:r>
            <a:r>
              <a:rPr lang="en-US" altLang="zh-CN" dirty="0" smtClean="0"/>
              <a:t>- Speaker</a:t>
            </a:r>
            <a:endParaRPr lang="en-US" altLang="zh-CN" dirty="0"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/>
          <p:nvPr/>
        </p:nvSpPr>
        <p:spPr>
          <a:xfrm>
            <a:off x="2063552" y="980728"/>
            <a:ext cx="8604448" cy="4962806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lvl="0" algn="ctr">
              <a:lnSpc>
                <a:spcPct val="200000"/>
              </a:lnSpc>
              <a:defRPr/>
            </a:pPr>
            <a:endParaRPr lang="en-US" altLang="zh-CN" sz="2400" b="1" dirty="0"/>
          </a:p>
          <a:p>
            <a:pPr marL="342900" lvl="0" indent="-3429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简介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/Introduction</a:t>
            </a:r>
            <a:endParaRPr lang="zh-CN" alt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3"/>
          </p:nvPr>
        </p:nvSpPr>
        <p:spPr>
          <a:xfrm>
            <a:off x="55033" y="6376988"/>
            <a:ext cx="119528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NEEC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报告题目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报告人</a:t>
            </a:r>
            <a:endParaRPr lang="en-US" altLang="zh-CN" dirty="0" smtClean="0">
              <a:latin typeface="微软雅黑" panose="020B0503020204020204" pitchFamily="34" charset="-122"/>
              <a:cs typeface="+mn-cs"/>
            </a:endParaRPr>
          </a:p>
          <a:p>
            <a:pPr>
              <a:defRPr/>
            </a:pPr>
            <a:r>
              <a:rPr lang="en-US" altLang="zh-CN" dirty="0" smtClean="0"/>
              <a:t>NEEC-</a:t>
            </a:r>
            <a:r>
              <a:rPr lang="en-US" altLang="zh-CN" dirty="0" smtClean="0">
                <a:ea typeface="黑体" panose="02010609060101010101" pitchFamily="49" charset="-122"/>
              </a:rPr>
              <a:t>Title</a:t>
            </a:r>
            <a:r>
              <a:rPr lang="en-US" altLang="zh-CN" dirty="0" smtClean="0"/>
              <a:t>- Speaker</a:t>
            </a:r>
            <a:endParaRPr lang="en-US" altLang="zh-CN" dirty="0"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1793776" y="620688"/>
            <a:ext cx="8604448" cy="5328592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lvl="0" algn="ctr">
              <a:lnSpc>
                <a:spcPct val="200000"/>
              </a:lnSpc>
              <a:defRPr/>
            </a:pPr>
            <a:endParaRPr lang="en-US" altLang="zh-CN" sz="2400" b="1" dirty="0">
              <a:solidFill>
                <a:schemeClr val="bg1"/>
              </a:solidFill>
            </a:endParaRP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 理论基础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/</a:t>
            </a: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Literature</a:t>
            </a: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Review</a:t>
            </a:r>
            <a:endParaRPr lang="zh-CN" alt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5033" y="6376988"/>
            <a:ext cx="119528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NEEC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报告题目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报告人</a:t>
            </a:r>
            <a:endParaRPr lang="en-US" altLang="zh-CN" dirty="0" smtClean="0">
              <a:latin typeface="微软雅黑" panose="020B0503020204020204" pitchFamily="34" charset="-122"/>
              <a:cs typeface="+mn-cs"/>
            </a:endParaRPr>
          </a:p>
          <a:p>
            <a:pPr>
              <a:defRPr/>
            </a:pPr>
            <a:r>
              <a:rPr lang="en-US" altLang="zh-CN" dirty="0" smtClean="0"/>
              <a:t>NEEC-</a:t>
            </a:r>
            <a:r>
              <a:rPr lang="en-US" altLang="zh-CN" dirty="0" smtClean="0">
                <a:ea typeface="黑体" panose="02010609060101010101" pitchFamily="49" charset="-122"/>
              </a:rPr>
              <a:t>Title</a:t>
            </a:r>
            <a:r>
              <a:rPr lang="en-US" altLang="zh-CN" dirty="0" smtClean="0"/>
              <a:t>- Speaker</a:t>
            </a:r>
            <a:endParaRPr lang="en-US" altLang="zh-CN" dirty="0"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/>
          <p:nvPr/>
        </p:nvSpPr>
        <p:spPr>
          <a:xfrm>
            <a:off x="1919536" y="980728"/>
            <a:ext cx="8748464" cy="5256584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lvl="0" algn="ctr">
              <a:lnSpc>
                <a:spcPct val="200000"/>
              </a:lnSpc>
              <a:defRPr/>
            </a:pPr>
            <a:endParaRPr lang="en-US" altLang="zh-CN" sz="2400" b="1" dirty="0"/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研究方法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/Methodology</a:t>
            </a:r>
            <a:endParaRPr lang="zh-CN" alt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3"/>
          </p:nvPr>
        </p:nvSpPr>
        <p:spPr>
          <a:xfrm>
            <a:off x="55033" y="6376988"/>
            <a:ext cx="119528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NEEC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报告题目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报告人</a:t>
            </a:r>
            <a:endParaRPr lang="en-US" altLang="zh-CN" dirty="0" smtClean="0">
              <a:latin typeface="微软雅黑" panose="020B0503020204020204" pitchFamily="34" charset="-122"/>
              <a:cs typeface="+mn-cs"/>
            </a:endParaRPr>
          </a:p>
          <a:p>
            <a:pPr>
              <a:defRPr/>
            </a:pPr>
            <a:r>
              <a:rPr lang="en-US" altLang="zh-CN" dirty="0" smtClean="0"/>
              <a:t>NEEC-</a:t>
            </a:r>
            <a:r>
              <a:rPr lang="en-US" altLang="zh-CN" dirty="0" smtClean="0">
                <a:ea typeface="黑体" panose="02010609060101010101" pitchFamily="49" charset="-122"/>
              </a:rPr>
              <a:t>Title</a:t>
            </a:r>
            <a:r>
              <a:rPr lang="en-US" altLang="zh-CN" dirty="0" smtClean="0"/>
              <a:t>- Speaker</a:t>
            </a:r>
            <a:endParaRPr lang="en-US" altLang="zh-CN" dirty="0"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1991544" y="908720"/>
            <a:ext cx="8676456" cy="5328592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lvl="0" algn="ctr">
              <a:lnSpc>
                <a:spcPct val="200000"/>
              </a:lnSpc>
              <a:defRPr/>
            </a:pPr>
            <a:endParaRPr lang="en-US" altLang="zh-CN" sz="2400" b="1" dirty="0"/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现场应用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/</a:t>
            </a: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Application</a:t>
            </a:r>
            <a:endParaRPr lang="zh-CN" alt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5033" y="6376988"/>
            <a:ext cx="119528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NEEC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报告题目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报告人</a:t>
            </a:r>
            <a:endParaRPr lang="en-US" altLang="zh-CN" dirty="0" smtClean="0">
              <a:latin typeface="微软雅黑" panose="020B0503020204020204" pitchFamily="34" charset="-122"/>
              <a:cs typeface="+mn-cs"/>
            </a:endParaRPr>
          </a:p>
          <a:p>
            <a:pPr>
              <a:defRPr/>
            </a:pPr>
            <a:r>
              <a:rPr lang="en-US" altLang="zh-CN" dirty="0" smtClean="0"/>
              <a:t>NEEC-</a:t>
            </a:r>
            <a:r>
              <a:rPr lang="en-US" altLang="zh-CN" dirty="0" smtClean="0">
                <a:ea typeface="黑体" panose="02010609060101010101" pitchFamily="49" charset="-122"/>
              </a:rPr>
              <a:t>Title</a:t>
            </a:r>
            <a:r>
              <a:rPr lang="en-US" altLang="zh-CN" dirty="0" smtClean="0"/>
              <a:t>- Speaker</a:t>
            </a:r>
            <a:endParaRPr lang="en-US" altLang="zh-CN" dirty="0"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1847528" y="800708"/>
            <a:ext cx="8820472" cy="5256584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lvl="0" algn="ctr">
              <a:lnSpc>
                <a:spcPct val="200000"/>
              </a:lnSpc>
              <a:defRPr/>
            </a:pPr>
            <a:endParaRPr lang="en-US" altLang="zh-CN" sz="2400" b="1" dirty="0"/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结论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/</a:t>
            </a: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Conclusion</a:t>
            </a:r>
            <a:endParaRPr lang="zh-CN" alt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5033" y="6376988"/>
            <a:ext cx="119528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NEEC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报告题目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报告人</a:t>
            </a:r>
            <a:endParaRPr lang="en-US" altLang="zh-CN" dirty="0" smtClean="0">
              <a:latin typeface="微软雅黑" panose="020B0503020204020204" pitchFamily="34" charset="-122"/>
              <a:cs typeface="+mn-cs"/>
            </a:endParaRPr>
          </a:p>
          <a:p>
            <a:pPr>
              <a:defRPr/>
            </a:pPr>
            <a:r>
              <a:rPr lang="en-US" altLang="zh-CN" dirty="0" smtClean="0"/>
              <a:t>NEEC-</a:t>
            </a:r>
            <a:r>
              <a:rPr lang="en-US" altLang="zh-CN" dirty="0" smtClean="0">
                <a:ea typeface="黑体" panose="02010609060101010101" pitchFamily="49" charset="-122"/>
              </a:rPr>
              <a:t>Title</a:t>
            </a:r>
            <a:r>
              <a:rPr lang="en-US" altLang="zh-CN" dirty="0" smtClean="0"/>
              <a:t>- Speaker</a:t>
            </a:r>
            <a:endParaRPr lang="en-US" altLang="zh-CN" dirty="0"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MWM5YjI1NGMzZWU1Y2ZhYmE5NDkzOGRiMDJiNjZiZmUifQ=="/>
</p:tagLst>
</file>

<file path=ppt/theme/theme1.xml><?xml version="1.0" encoding="utf-8"?>
<a:theme xmlns:a="http://schemas.openxmlformats.org/drawingml/2006/main" name="Office 主题​​">
  <a:themeElements>
    <a:clrScheme name="红橙色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467</Words>
  <Application>WPS 演示</Application>
  <PresentationFormat>全屏显示(4:3)</PresentationFormat>
  <Paragraphs>122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6" baseType="lpstr">
      <vt:lpstr>Arial</vt:lpstr>
      <vt:lpstr>宋体</vt:lpstr>
      <vt:lpstr>Wingdings</vt:lpstr>
      <vt:lpstr>Calibri</vt:lpstr>
      <vt:lpstr>Times New Roman</vt:lpstr>
      <vt:lpstr>微软雅黑</vt:lpstr>
      <vt:lpstr>华文中宋</vt:lpstr>
      <vt:lpstr>Cambria</vt:lpstr>
      <vt:lpstr>黑体</vt:lpstr>
      <vt:lpstr>方正兰亭超细黑简体</vt:lpstr>
      <vt:lpstr>等线</vt:lpstr>
      <vt:lpstr>等线 Light</vt:lpstr>
      <vt:lpstr>Arial Unicode MS</vt:lpstr>
      <vt:lpstr>标准粗黑</vt:lpstr>
      <vt:lpstr>Office 主题​​</vt:lpstr>
      <vt:lpstr>2_Office 主题​​</vt:lpstr>
      <vt:lpstr>PowerPoint 演示文稿</vt:lpstr>
      <vt:lpstr>PowerPoint 演示文稿</vt:lpstr>
      <vt:lpstr>报告题目: Title:  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感谢各位的聆听！ THANKS FOR LISTENING!  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IFEDC</dc:creator>
  <cp:lastModifiedBy>zhao</cp:lastModifiedBy>
  <cp:revision>136</cp:revision>
  <dcterms:created xsi:type="dcterms:W3CDTF">2019-10-30T07:52:00Z</dcterms:created>
  <dcterms:modified xsi:type="dcterms:W3CDTF">2024-11-15T07:51:32Z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03DE024ADBA04D229FCCC7C72D680B22_13</vt:lpwstr>
  </property>
  <property fmtid="{D5CDD505-2E9C-101B-9397-08002B2CF9AE}" pid="3" name="KSOProductBuildVer">
    <vt:lpwstr>2052-12.1.0.18608</vt:lpwstr>
  </property>
</Properties>
</file>